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3"/>
  </p:notesMasterIdLst>
  <p:sldIdLst>
    <p:sldId id="256" r:id="rId2"/>
    <p:sldId id="257" r:id="rId3"/>
    <p:sldId id="259" r:id="rId4"/>
    <p:sldId id="261" r:id="rId5"/>
    <p:sldId id="262" r:id="rId6"/>
    <p:sldId id="263" r:id="rId7"/>
    <p:sldId id="267" r:id="rId8"/>
    <p:sldId id="264" r:id="rId9"/>
    <p:sldId id="268" r:id="rId10"/>
    <p:sldId id="265" r:id="rId11"/>
    <p:sldId id="266" r:id="rId12"/>
  </p:sldIdLst>
  <p:sldSz cx="9144000" cy="5143500" type="screen16x9"/>
  <p:notesSz cx="6858000" cy="9144000"/>
  <p:embeddedFontLst>
    <p:embeddedFont>
      <p:font typeface="Raleway" panose="020B0604020202020204" charset="0"/>
      <p:regular r:id="rId14"/>
      <p:bold r:id="rId15"/>
      <p:italic r:id="rId16"/>
      <p:boldItalic r:id="rId17"/>
    </p:embeddedFont>
    <p:embeddedFont>
      <p:font typeface="La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634" y="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19257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911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517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7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094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539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066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082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645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572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809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Shape 34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Shape 41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 l="583" r="583"/>
          <a:stretch/>
        </p:blipFill>
        <p:spPr>
          <a:xfrm>
            <a:off x="5181200" y="1645500"/>
            <a:ext cx="3471225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38" name="Shape 13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DriverDroid</a:t>
            </a: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and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8271300" y="2337575"/>
            <a:ext cx="872701" cy="1837574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Shape 141"/>
          <p:cNvSpPr txBox="1">
            <a:spLocks noGrp="1"/>
          </p:cNvSpPr>
          <p:nvPr>
            <p:ph type="subTitle" idx="1"/>
          </p:nvPr>
        </p:nvSpPr>
        <p:spPr>
          <a:xfrm>
            <a:off x="5654600" y="4664825"/>
            <a:ext cx="3471300" cy="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- THE PRAATS</a:t>
            </a:r>
            <a:endParaRPr/>
          </a:p>
        </p:txBody>
      </p:sp>
      <p:pic>
        <p:nvPicPr>
          <p:cNvPr id="10" name="Picture 9" descr="Screenshot_20180331-15253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776" y="2357436"/>
            <a:ext cx="857224" cy="1571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729450" y="67922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diagram</a:t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t="3408" b="3455"/>
          <a:stretch/>
        </p:blipFill>
        <p:spPr>
          <a:xfrm>
            <a:off x="1643425" y="1500180"/>
            <a:ext cx="5857150" cy="29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729450" y="23041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r:id=""/>
              </a:rPr>
              <a:t>The Problem</a:t>
            </a:r>
            <a:endParaRPr sz="1600">
              <a:solidFill>
                <a:srgbClr val="FFFF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r:id=""/>
              </a:rPr>
              <a:t>Solution Proposal</a:t>
            </a:r>
            <a:endParaRPr sz="1600">
              <a:solidFill>
                <a:srgbClr val="FFFF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4900575" y="1027675"/>
            <a:ext cx="3865500" cy="38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</a:rPr>
              <a:t>To minimize the risks of accidents while attending mobile phone during driving. </a:t>
            </a:r>
            <a:endParaRPr sz="1600" b="1">
              <a:solidFill>
                <a:schemeClr val="dk1"/>
              </a:solidFill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</a:rPr>
              <a:t>This application would send the SMS about caller details and not the ringtone if the geo coordinates show the mobile shifting of the driver beyond 20 km/hr, say. </a:t>
            </a:r>
            <a:endParaRPr sz="1600" b="1">
              <a:solidFill>
                <a:schemeClr val="dk1"/>
              </a:solidFill>
            </a:endParaRPr>
          </a:p>
          <a:p>
            <a:pPr marL="457200" lvl="0" indent="-33020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</a:rPr>
              <a:t>Before start of the journey, the Application shall make the Drivers mode enable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729450" y="64292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 description</a:t>
            </a:r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729450" y="1643056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The DriverDroid application will send notification to the caller stating that recipient is currently driving when the vehicle speed is above 20 km/hr.</a:t>
            </a:r>
            <a:endParaRPr sz="1800"/>
          </a:p>
          <a:p>
            <a:pPr marL="0" lvl="0" indent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dirty="0"/>
              <a:t>Also driver or road user would be able to upload danger coordinates which can be retrieved by other road users</a:t>
            </a:r>
            <a:r>
              <a:rPr lang="en" sz="1800" dirty="0" smtClean="0"/>
              <a:t>.</a:t>
            </a:r>
          </a:p>
          <a:p>
            <a:pPr marL="0" lvl="0" indent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dirty="0"/>
              <a:t/>
            </a:r>
            <a:br>
              <a:rPr lang="en" sz="1800" dirty="0"/>
            </a:b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729450" y="571486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Diagrammatic Representation</a:t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50" y="1643056"/>
            <a:ext cx="3881974" cy="29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925" y="1571618"/>
            <a:ext cx="4028676" cy="3142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Shape 177"/>
          <p:cNvCxnSpPr/>
          <p:nvPr/>
        </p:nvCxnSpPr>
        <p:spPr>
          <a:xfrm>
            <a:off x="4903600" y="1714494"/>
            <a:ext cx="9000" cy="305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729450" y="64292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729450" y="1643056"/>
            <a:ext cx="3770542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 smtClean="0"/>
              <a:t>Driver </a:t>
            </a:r>
            <a:r>
              <a:rPr lang="en" sz="1800" b="1" dirty="0"/>
              <a:t>authentication</a:t>
            </a:r>
            <a:r>
              <a:rPr lang="en" sz="1800" dirty="0"/>
              <a:t> and </a:t>
            </a:r>
            <a:r>
              <a:rPr lang="en" sz="1800" dirty="0" smtClean="0"/>
              <a:t>login.</a:t>
            </a:r>
            <a:endParaRPr lang="en" sz="1800" dirty="0"/>
          </a:p>
          <a:p>
            <a:pPr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 smtClean="0"/>
              <a:t>Registration </a:t>
            </a:r>
            <a:r>
              <a:rPr lang="en" sz="1800" dirty="0"/>
              <a:t>confirmed after</a:t>
            </a:r>
            <a:r>
              <a:rPr lang="en" sz="1800" b="1" dirty="0"/>
              <a:t> email </a:t>
            </a:r>
            <a:r>
              <a:rPr lang="en" sz="1800" b="1" dirty="0" smtClean="0"/>
              <a:t>verification</a:t>
            </a:r>
            <a:r>
              <a:rPr lang="en" sz="1800" dirty="0" smtClean="0"/>
              <a:t>.</a:t>
            </a:r>
            <a:endParaRPr lang="en" sz="1800" dirty="0"/>
          </a:p>
          <a:p>
            <a:pPr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 smtClean="0"/>
              <a:t>Send </a:t>
            </a:r>
            <a:r>
              <a:rPr lang="en" sz="1800" b="1" dirty="0"/>
              <a:t>auto-reply SMS</a:t>
            </a:r>
            <a:r>
              <a:rPr lang="en" sz="1800" dirty="0"/>
              <a:t> to caller when driver is driving</a:t>
            </a:r>
            <a:r>
              <a:rPr lang="en" sz="1800" dirty="0" smtClean="0"/>
              <a:t>.</a:t>
            </a:r>
          </a:p>
          <a:p>
            <a:pPr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 smtClean="0"/>
              <a:t>Big single button for easy access</a:t>
            </a:r>
            <a:endParaRPr sz="1800"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89" y="911666"/>
            <a:ext cx="2094682" cy="3723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89" y="905167"/>
            <a:ext cx="2094682" cy="3723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" r="1030" b="-5265"/>
          <a:stretch/>
        </p:blipFill>
        <p:spPr>
          <a:xfrm>
            <a:off x="4118209" y="774313"/>
            <a:ext cx="2109975" cy="144016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39" y="911666"/>
            <a:ext cx="2094682" cy="37238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729450" y="64292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729450" y="1643056"/>
            <a:ext cx="5210702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 smtClean="0"/>
              <a:t>Upload </a:t>
            </a:r>
            <a:r>
              <a:rPr lang="en" sz="1800" b="1" dirty="0"/>
              <a:t>danger coordinates</a:t>
            </a:r>
            <a:r>
              <a:rPr lang="en" sz="1800" dirty="0"/>
              <a:t> on web portal.</a:t>
            </a:r>
            <a:endParaRPr sz="1800" dirty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sz="1800" b="1" dirty="0" smtClean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 b="1" dirty="0" smtClean="0"/>
              <a:t>Web </a:t>
            </a:r>
            <a:r>
              <a:rPr lang="en" sz="1800" b="1" dirty="0"/>
              <a:t>portal </a:t>
            </a:r>
            <a:r>
              <a:rPr lang="en" sz="1800" dirty="0"/>
              <a:t>for contacting highway authority in case of emergency (accident, screaming, natural calamity)</a:t>
            </a:r>
            <a:endParaRPr sz="1800" dirty="0"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sz="1800" dirty="0" smtClean="0"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 smtClean="0"/>
              <a:t>Show </a:t>
            </a:r>
            <a:r>
              <a:rPr lang="en" sz="1800" dirty="0"/>
              <a:t>danger coordinates on </a:t>
            </a:r>
            <a:r>
              <a:rPr lang="en" sz="1800" b="1" dirty="0"/>
              <a:t>map</a:t>
            </a:r>
            <a:r>
              <a:rPr lang="en" sz="1800" dirty="0"/>
              <a:t>.</a:t>
            </a:r>
            <a:endParaRPr sz="1800"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67" y="907698"/>
            <a:ext cx="2196088" cy="39041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642924"/>
            <a:ext cx="4838799" cy="27204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67" y="821528"/>
            <a:ext cx="2196088" cy="390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4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Scope</a:t>
            </a:r>
            <a:endParaRPr dirty="0"/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729450" y="1393075"/>
            <a:ext cx="528271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Alert driver on overspeeding</a:t>
            </a:r>
            <a:r>
              <a:rPr lang="en" sz="1800" dirty="0"/>
              <a:t> (80 kmph) – without internet (use phone sensors)</a:t>
            </a:r>
            <a:endParaRPr sz="18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Women Safety</a:t>
            </a:r>
            <a:r>
              <a:rPr lang="en" sz="1800" dirty="0"/>
              <a:t> -  Scream detection and inform police (secret feature, unknown to drivedroid users)</a:t>
            </a:r>
            <a:endParaRPr sz="18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Emergency services</a:t>
            </a:r>
            <a:r>
              <a:rPr lang="en" sz="1800" dirty="0"/>
              <a:t> - SOS call to appropriate officials (ambulance/ fire brigade/ highway authorities</a:t>
            </a:r>
            <a:r>
              <a:rPr lang="en" sz="1800" dirty="0" smtClean="0"/>
              <a:t>)</a:t>
            </a:r>
            <a:endParaRPr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759966"/>
            <a:ext cx="2232248" cy="117182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632850"/>
            <a:ext cx="2389766" cy="4248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50" y="1563638"/>
            <a:ext cx="4346606" cy="2261100"/>
          </a:xfrm>
        </p:spPr>
        <p:txBody>
          <a:bodyPr/>
          <a:lstStyle/>
          <a:p>
            <a:pPr lvl="0" indent="-342900">
              <a:buSzPts val="1800"/>
            </a:pPr>
            <a:r>
              <a:rPr lang="en-US" sz="1800" b="1" dirty="0"/>
              <a:t>Keep me awake mode</a:t>
            </a:r>
            <a:r>
              <a:rPr lang="en-US" sz="1800" dirty="0"/>
              <a:t> – sense if driver is sleeping using phone sensors and activate this mode to provide subliminal wake up messages, play jokes and interactive voice based games</a:t>
            </a:r>
            <a:r>
              <a:rPr lang="en-US" sz="1800" dirty="0" smtClean="0"/>
              <a:t>.</a:t>
            </a:r>
          </a:p>
          <a:p>
            <a:pPr lvl="0" indent="-342900">
              <a:buSzPts val="1800"/>
            </a:pPr>
            <a:endParaRPr lang="en-US" sz="1800" dirty="0"/>
          </a:p>
          <a:p>
            <a:pPr lvl="0" indent="-342900">
              <a:buSzPts val="1800"/>
            </a:pPr>
            <a:r>
              <a:rPr lang="en-US" sz="1800" b="1" dirty="0"/>
              <a:t>Fuel refill predictions </a:t>
            </a:r>
            <a:r>
              <a:rPr lang="en-US" sz="1800" dirty="0"/>
              <a:t>based on data received via </a:t>
            </a:r>
            <a:r>
              <a:rPr lang="en-US" sz="1800" dirty="0" err="1"/>
              <a:t>bluetooth</a:t>
            </a:r>
            <a:r>
              <a:rPr lang="en-US" sz="1800" dirty="0"/>
              <a:t> from </a:t>
            </a:r>
            <a:r>
              <a:rPr lang="en-US" sz="1800" dirty="0" err="1"/>
              <a:t>IoT</a:t>
            </a:r>
            <a:r>
              <a:rPr lang="en-US" sz="1800" dirty="0"/>
              <a:t> sensors inside the car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4" name="Shape 188"/>
          <p:cNvSpPr txBox="1">
            <a:spLocks/>
          </p:cNvSpPr>
          <p:nvPr/>
        </p:nvSpPr>
        <p:spPr>
          <a:xfrm>
            <a:off x="729450" y="632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mtClean="0"/>
              <a:t>Future Scope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623874"/>
            <a:ext cx="2238698" cy="39799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29" y="623874"/>
            <a:ext cx="2256700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9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291</Words>
  <Application>Microsoft Office PowerPoint</Application>
  <PresentationFormat>On-screen Show (16:9)</PresentationFormat>
  <Paragraphs>37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Raleway</vt:lpstr>
      <vt:lpstr>Arial</vt:lpstr>
      <vt:lpstr>Lato</vt:lpstr>
      <vt:lpstr>Streamline</vt:lpstr>
      <vt:lpstr>DriverDroid</vt:lpstr>
      <vt:lpstr>Outline</vt:lpstr>
      <vt:lpstr>Problem statement</vt:lpstr>
      <vt:lpstr>Solution description</vt:lpstr>
      <vt:lpstr>Diagrammatic Representation</vt:lpstr>
      <vt:lpstr>Features</vt:lpstr>
      <vt:lpstr>Features</vt:lpstr>
      <vt:lpstr>Future Scope</vt:lpstr>
      <vt:lpstr>PowerPoint Presentation</vt:lpstr>
      <vt:lpstr>Use Case diagram</vt:lpstr>
      <vt:lpstr>Thank you 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DriverDroid</dc:title>
  <dc:creator>Sheetal Jaybhay</dc:creator>
  <cp:lastModifiedBy>Sheetal Jaybhay</cp:lastModifiedBy>
  <cp:revision>13</cp:revision>
  <dcterms:modified xsi:type="dcterms:W3CDTF">2018-03-31T12:49:15Z</dcterms:modified>
</cp:coreProperties>
</file>